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6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540" y="-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 dirty="0"/>
              <a:t>EUPHORIA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JERVIN E. PONTILLAS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WEB DEVELOPER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7E413C9-6087-4CAE-AAEF-6409F63D7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887"/>
            <a:ext cx="12192000" cy="552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309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5944AA-6516-4CEA-99D8-EF3B7E243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404"/>
            <a:ext cx="12192000" cy="556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248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AF4822-DC0A-4B87-A4DD-15083BBD5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530"/>
            <a:ext cx="12192000" cy="553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68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9EC101-FB84-4045-9F2B-28EEC019B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530"/>
            <a:ext cx="12192000" cy="553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563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FC7EEA-BBF9-4F09-91B5-69B89AB8A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3518"/>
            <a:ext cx="12192000" cy="551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74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able&#10;&#10;Description automatically generated">
            <a:extLst>
              <a:ext uri="{FF2B5EF4-FFF2-40B4-BE49-F238E27FC236}">
                <a16:creationId xmlns:a16="http://schemas.microsoft.com/office/drawing/2014/main" id="{EF407541-EEC2-4059-BF06-21B8C0FAE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53" y="214"/>
            <a:ext cx="10549294" cy="685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80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07FFD-5C35-4FA7-B2FC-A30D0D01BF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Link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E0D838-AABE-4FD5-8B5A-3529D72449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https://poems4u.000webhostapp.com/</a:t>
            </a:r>
          </a:p>
        </p:txBody>
      </p:sp>
    </p:spTree>
    <p:extLst>
      <p:ext uri="{BB962C8B-B14F-4D97-AF65-F5344CB8AC3E}">
        <p14:creationId xmlns:p14="http://schemas.microsoft.com/office/powerpoint/2010/main" val="4006492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anchor="ctr">
            <a:normAutofit/>
          </a:bodyPr>
          <a:lstStyle/>
          <a:p>
            <a:pPr lvl="0"/>
            <a:r>
              <a:rPr lang="en-US" sz="4800" i="1" dirty="0">
                <a:solidFill>
                  <a:srgbClr val="FFFFFF"/>
                </a:solidFill>
              </a:rPr>
              <a:t>What is Euphoria?</a:t>
            </a:r>
            <a:br>
              <a:rPr lang="en-US" sz="4800" i="1" dirty="0">
                <a:solidFill>
                  <a:srgbClr val="FFFFFF"/>
                </a:solidFill>
              </a:rPr>
            </a:br>
            <a:r>
              <a:rPr lang="en-US" sz="2800" i="1" dirty="0">
                <a:solidFill>
                  <a:srgbClr val="FFFFFF"/>
                </a:solidFill>
              </a:rPr>
              <a:t>Euphoria is a website where you browse and read some posts, that will ease the uncertainty or the feelings you hide. By reading some poems, it will help you be a better person, and also, you can post your own </a:t>
            </a:r>
            <a:r>
              <a:rPr lang="en-US" sz="2800" i="1">
                <a:solidFill>
                  <a:srgbClr val="FFFFFF"/>
                </a:solidFill>
              </a:rPr>
              <a:t>poems too.</a:t>
            </a:r>
            <a:endParaRPr lang="en-US" sz="4800" i="1" dirty="0">
              <a:solidFill>
                <a:srgbClr val="FFFFFF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Project introduction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304" y="238539"/>
            <a:ext cx="10824376" cy="4412581"/>
          </a:xfrm>
        </p:spPr>
        <p:txBody>
          <a:bodyPr anchor="ctr">
            <a:normAutofit/>
          </a:bodyPr>
          <a:lstStyle/>
          <a:p>
            <a:pPr lvl="0"/>
            <a:endParaRPr lang="en-US" sz="4800" i="1" dirty="0">
              <a:solidFill>
                <a:srgbClr val="FFFFFF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1</a:t>
            </a:r>
            <a:r>
              <a:rPr lang="en-US" baseline="30000" dirty="0">
                <a:solidFill>
                  <a:srgbClr val="FFFFFF"/>
                </a:solidFill>
              </a:rPr>
              <a:t>st</a:t>
            </a:r>
            <a:r>
              <a:rPr lang="en-US" dirty="0">
                <a:solidFill>
                  <a:srgbClr val="FFFFFF"/>
                </a:solidFill>
              </a:rPr>
              <a:t>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5FB2E3-4AF4-42FA-85A9-5638D5232F1D}"/>
              </a:ext>
            </a:extLst>
          </p:cNvPr>
          <p:cNvSpPr/>
          <p:nvPr/>
        </p:nvSpPr>
        <p:spPr>
          <a:xfrm>
            <a:off x="4585252" y="342899"/>
            <a:ext cx="2669991" cy="111179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819A3C-D47E-4D13-9D2A-53F4CCF127AE}"/>
              </a:ext>
            </a:extLst>
          </p:cNvPr>
          <p:cNvSpPr txBox="1"/>
          <p:nvPr/>
        </p:nvSpPr>
        <p:spPr>
          <a:xfrm>
            <a:off x="4850295" y="594860"/>
            <a:ext cx="1987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EUPHORIA HOME PAGE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F47BA5-D3D6-4309-B83F-197C6057AE8A}"/>
              </a:ext>
            </a:extLst>
          </p:cNvPr>
          <p:cNvSpPr/>
          <p:nvPr/>
        </p:nvSpPr>
        <p:spPr>
          <a:xfrm>
            <a:off x="2765627" y="1724207"/>
            <a:ext cx="1557131" cy="64839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AB5E35-3AA9-431E-98A1-D30EFCE810D6}"/>
              </a:ext>
            </a:extLst>
          </p:cNvPr>
          <p:cNvSpPr/>
          <p:nvPr/>
        </p:nvSpPr>
        <p:spPr>
          <a:xfrm>
            <a:off x="5074158" y="1756161"/>
            <a:ext cx="1557131" cy="64839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95E89D-FA1F-4DA2-B215-3B22989B4485}"/>
              </a:ext>
            </a:extLst>
          </p:cNvPr>
          <p:cNvSpPr/>
          <p:nvPr/>
        </p:nvSpPr>
        <p:spPr>
          <a:xfrm>
            <a:off x="7329631" y="1724207"/>
            <a:ext cx="1557131" cy="64839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B6B31E-820B-4EDE-BC6F-D8DF345DA46A}"/>
              </a:ext>
            </a:extLst>
          </p:cNvPr>
          <p:cNvSpPr txBox="1"/>
          <p:nvPr/>
        </p:nvSpPr>
        <p:spPr>
          <a:xfrm>
            <a:off x="2550287" y="1863739"/>
            <a:ext cx="198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BROWSE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4429FF-47A1-4AE1-8696-7EF245CA6EAD}"/>
              </a:ext>
            </a:extLst>
          </p:cNvPr>
          <p:cNvSpPr txBox="1"/>
          <p:nvPr/>
        </p:nvSpPr>
        <p:spPr>
          <a:xfrm>
            <a:off x="4850295" y="1895693"/>
            <a:ext cx="198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ABOUT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AD4E1D-CF76-479C-A818-D77DBD299C62}"/>
              </a:ext>
            </a:extLst>
          </p:cNvPr>
          <p:cNvSpPr txBox="1"/>
          <p:nvPr/>
        </p:nvSpPr>
        <p:spPr>
          <a:xfrm>
            <a:off x="7188971" y="1838171"/>
            <a:ext cx="198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CONTACT US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73FED81-1045-4121-8B01-290518476AFA}"/>
              </a:ext>
            </a:extLst>
          </p:cNvPr>
          <p:cNvCxnSpPr>
            <a:stCxn id="9" idx="0"/>
            <a:endCxn id="5" idx="1"/>
          </p:cNvCxnSpPr>
          <p:nvPr/>
        </p:nvCxnSpPr>
        <p:spPr>
          <a:xfrm flipV="1">
            <a:off x="3544193" y="898797"/>
            <a:ext cx="1041059" cy="8254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A0AA2F8-64C3-4138-AE2D-A01231BEFBC7}"/>
              </a:ext>
            </a:extLst>
          </p:cNvPr>
          <p:cNvCxnSpPr>
            <a:stCxn id="5" idx="2"/>
            <a:endCxn id="10" idx="0"/>
          </p:cNvCxnSpPr>
          <p:nvPr/>
        </p:nvCxnSpPr>
        <p:spPr>
          <a:xfrm flipH="1">
            <a:off x="5852724" y="1454694"/>
            <a:ext cx="67524" cy="3014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38996F8-EDDB-40EC-AC6C-AEC9228DC521}"/>
              </a:ext>
            </a:extLst>
          </p:cNvPr>
          <p:cNvCxnSpPr>
            <a:stCxn id="5" idx="3"/>
            <a:endCxn id="11" idx="0"/>
          </p:cNvCxnSpPr>
          <p:nvPr/>
        </p:nvCxnSpPr>
        <p:spPr>
          <a:xfrm>
            <a:off x="7255243" y="898797"/>
            <a:ext cx="852954" cy="8254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804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304" y="238539"/>
            <a:ext cx="10824376" cy="4412581"/>
          </a:xfrm>
        </p:spPr>
        <p:txBody>
          <a:bodyPr anchor="ctr">
            <a:normAutofit/>
          </a:bodyPr>
          <a:lstStyle/>
          <a:p>
            <a:pPr lvl="0"/>
            <a:endParaRPr lang="en-US" sz="4800" i="1" dirty="0">
              <a:solidFill>
                <a:srgbClr val="FFFFFF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2</a:t>
            </a:r>
            <a:r>
              <a:rPr lang="en-US" baseline="30000" dirty="0">
                <a:solidFill>
                  <a:srgbClr val="FFFFFF"/>
                </a:solidFill>
              </a:rPr>
              <a:t>nd</a:t>
            </a:r>
            <a:r>
              <a:rPr lang="en-US" dirty="0">
                <a:solidFill>
                  <a:srgbClr val="FFFFFF"/>
                </a:solidFill>
              </a:rPr>
              <a:t>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5FB2E3-4AF4-42FA-85A9-5638D5232F1D}"/>
              </a:ext>
            </a:extLst>
          </p:cNvPr>
          <p:cNvSpPr/>
          <p:nvPr/>
        </p:nvSpPr>
        <p:spPr>
          <a:xfrm>
            <a:off x="4585252" y="342899"/>
            <a:ext cx="2669991" cy="111179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819A3C-D47E-4D13-9D2A-53F4CCF127AE}"/>
              </a:ext>
            </a:extLst>
          </p:cNvPr>
          <p:cNvSpPr txBox="1"/>
          <p:nvPr/>
        </p:nvSpPr>
        <p:spPr>
          <a:xfrm>
            <a:off x="4850295" y="594860"/>
            <a:ext cx="198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ABOUT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F47BA5-D3D6-4309-B83F-197C6057AE8A}"/>
              </a:ext>
            </a:extLst>
          </p:cNvPr>
          <p:cNvSpPr/>
          <p:nvPr/>
        </p:nvSpPr>
        <p:spPr>
          <a:xfrm>
            <a:off x="2765627" y="1724207"/>
            <a:ext cx="1557131" cy="64839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AB5E35-3AA9-431E-98A1-D30EFCE810D6}"/>
              </a:ext>
            </a:extLst>
          </p:cNvPr>
          <p:cNvSpPr/>
          <p:nvPr/>
        </p:nvSpPr>
        <p:spPr>
          <a:xfrm>
            <a:off x="5074158" y="1756161"/>
            <a:ext cx="1557131" cy="64839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95E89D-FA1F-4DA2-B215-3B22989B4485}"/>
              </a:ext>
            </a:extLst>
          </p:cNvPr>
          <p:cNvSpPr/>
          <p:nvPr/>
        </p:nvSpPr>
        <p:spPr>
          <a:xfrm>
            <a:off x="7329631" y="1724207"/>
            <a:ext cx="1557131" cy="64839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B6B31E-820B-4EDE-BC6F-D8DF345DA46A}"/>
              </a:ext>
            </a:extLst>
          </p:cNvPr>
          <p:cNvSpPr txBox="1"/>
          <p:nvPr/>
        </p:nvSpPr>
        <p:spPr>
          <a:xfrm>
            <a:off x="2550287" y="1863739"/>
            <a:ext cx="198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POETS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4429FF-47A1-4AE1-8696-7EF245CA6EAD}"/>
              </a:ext>
            </a:extLst>
          </p:cNvPr>
          <p:cNvSpPr txBox="1"/>
          <p:nvPr/>
        </p:nvSpPr>
        <p:spPr>
          <a:xfrm>
            <a:off x="4850295" y="1895693"/>
            <a:ext cx="198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DEVELOPERS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AD4E1D-CF76-479C-A818-D77DBD299C62}"/>
              </a:ext>
            </a:extLst>
          </p:cNvPr>
          <p:cNvSpPr txBox="1"/>
          <p:nvPr/>
        </p:nvSpPr>
        <p:spPr>
          <a:xfrm>
            <a:off x="7167351" y="1863739"/>
            <a:ext cx="198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SUBMISSIONS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CB5243F-AE20-41F9-8572-9F27AED82AC6}"/>
              </a:ext>
            </a:extLst>
          </p:cNvPr>
          <p:cNvCxnSpPr>
            <a:cxnSpLocks/>
            <a:stCxn id="5" idx="1"/>
            <a:endCxn id="9" idx="0"/>
          </p:cNvCxnSpPr>
          <p:nvPr/>
        </p:nvCxnSpPr>
        <p:spPr>
          <a:xfrm flipH="1">
            <a:off x="3544193" y="898797"/>
            <a:ext cx="1041059" cy="825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CB8218E-83F7-4C41-AD98-82B49DD0F777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 flipH="1">
            <a:off x="5852724" y="1454694"/>
            <a:ext cx="67524" cy="301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C671CBF-5DE8-47BC-8657-7A8CCFAF54E5}"/>
              </a:ext>
            </a:extLst>
          </p:cNvPr>
          <p:cNvCxnSpPr>
            <a:cxnSpLocks/>
            <a:stCxn id="5" idx="3"/>
            <a:endCxn id="11" idx="0"/>
          </p:cNvCxnSpPr>
          <p:nvPr/>
        </p:nvCxnSpPr>
        <p:spPr>
          <a:xfrm>
            <a:off x="7255243" y="898797"/>
            <a:ext cx="852954" cy="825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190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D7AF61-B56D-46F9-8334-33F34B3BC5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WEBSITE SCREEN LAYOUT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DD8C920-333A-4041-8E35-D1544B21C3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46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621650-A341-4EC2-A9AB-E61A72E17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Homepage Layout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CA3F0D-9EF4-4CD0-811E-B04A242D6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645" y="2222500"/>
            <a:ext cx="7525351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586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EEFFAB-8246-403E-A419-CBF4EF0E9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004" y="647699"/>
            <a:ext cx="8063296" cy="477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297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F300E-FA86-4054-B58B-32AB9D6DF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Poems, Poets, Developers Page Layout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672107-50AC-4B5B-8B76-4486447CE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781" y="2473452"/>
            <a:ext cx="8262438" cy="264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59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AAFB75-1782-428C-8A66-245C1E52C0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Screenshots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0AEC9A0-3109-48EF-B3DC-CBB03AF012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862292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{9A2D15EA-2B9D-46A7-BAA1-B5482AB7B72C}tf56160789_win32</Template>
  <TotalTime>0</TotalTime>
  <Words>102</Words>
  <Application>Microsoft Office PowerPoint</Application>
  <PresentationFormat>Widescreen</PresentationFormat>
  <Paragraphs>21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Bookman Old Style</vt:lpstr>
      <vt:lpstr>Calibri</vt:lpstr>
      <vt:lpstr>Franklin Gothic Book</vt:lpstr>
      <vt:lpstr>1_RetrospectVTI</vt:lpstr>
      <vt:lpstr>EUPHORIA</vt:lpstr>
      <vt:lpstr>What is Euphoria? Euphoria is a website where you browse and read some posts, that will ease the uncertainty or the feelings you hide. By reading some poems, it will help you be a better person, and also, you can post your own poems too.</vt:lpstr>
      <vt:lpstr>PowerPoint Presentation</vt:lpstr>
      <vt:lpstr>PowerPoint Presentation</vt:lpstr>
      <vt:lpstr>WEBSITE SCREEN LAYOUT</vt:lpstr>
      <vt:lpstr>Sample Homepage Layout</vt:lpstr>
      <vt:lpstr>PowerPoint Presentation</vt:lpstr>
      <vt:lpstr>Poems, Poets, Developers Page Layout</vt:lpstr>
      <vt:lpstr>Sample 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Link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2021-10-21T22:16:09Z</dcterms:created>
  <dcterms:modified xsi:type="dcterms:W3CDTF">2021-10-22T01:16:04Z</dcterms:modified>
</cp:coreProperties>
</file>